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17-0206\Desktop\e5fe40376f78bc1fbf9e7c0c7fcabaa2_original.2043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84"/>
            <a:ext cx="6854517" cy="685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8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717-0206\Desktop\d435dca241e3936b8ce78730c8c7a9c6_original.209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5"/>
            <a:ext cx="7344816" cy="685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88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717-0206\Desktop\7ad6c30e538e4e5880942469b0e9405f_original.3174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0"/>
            <a:ext cx="6858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10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17-0206\Desktop\b3c79fce81de323de481759bfa4956c3_original.1847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0"/>
            <a:ext cx="7681037" cy="685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5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717-0206\Desktop\814fa82b5bc09caf2a26f929311e5b59_original.1971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73478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83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717-0206\Desktop\0faa4e601328e4c4d06d3eca42f5cae6_original.235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55836"/>
            <a:ext cx="7776864" cy="680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37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717-0206\Desktop\335fe3f34f1c6e22ed27eaac38800f0e_original.1598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0"/>
            <a:ext cx="8163129" cy="687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943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МУХАМБЕТҚАЛИЕВ ДАРХАН НҰРЛАНҰЛЫ</dc:creator>
  <cp:lastModifiedBy>МУХАМБЕТҚАЛИЕВ ДАРХАН НҰРЛАНҰЛЫ</cp:lastModifiedBy>
  <cp:revision>1</cp:revision>
  <dcterms:created xsi:type="dcterms:W3CDTF">2023-11-22T12:10:19Z</dcterms:created>
  <dcterms:modified xsi:type="dcterms:W3CDTF">2023-11-22T12:14:37Z</dcterms:modified>
</cp:coreProperties>
</file>