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918" y="-3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D1F8A-2490-41C0-A39A-9D685329B66A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26D35-3E9D-4718-A3C9-4B0257DD19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8824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D1F8A-2490-41C0-A39A-9D685329B66A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26D35-3E9D-4718-A3C9-4B0257DD19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8734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D1F8A-2490-41C0-A39A-9D685329B66A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26D35-3E9D-4718-A3C9-4B0257DD19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7596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D1F8A-2490-41C0-A39A-9D685329B66A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26D35-3E9D-4718-A3C9-4B0257DD19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0113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D1F8A-2490-41C0-A39A-9D685329B66A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26D35-3E9D-4718-A3C9-4B0257DD19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7016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D1F8A-2490-41C0-A39A-9D685329B66A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26D35-3E9D-4718-A3C9-4B0257DD19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8398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D1F8A-2490-41C0-A39A-9D685329B66A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26D35-3E9D-4718-A3C9-4B0257DD19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5952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D1F8A-2490-41C0-A39A-9D685329B66A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26D35-3E9D-4718-A3C9-4B0257DD19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506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D1F8A-2490-41C0-A39A-9D685329B66A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26D35-3E9D-4718-A3C9-4B0257DD19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1871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D1F8A-2490-41C0-A39A-9D685329B66A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26D35-3E9D-4718-A3C9-4B0257DD19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6099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D1F8A-2490-41C0-A39A-9D685329B66A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26D35-3E9D-4718-A3C9-4B0257DD19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2585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FD1F8A-2490-41C0-A39A-9D685329B66A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326D35-3E9D-4718-A3C9-4B0257DD19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8978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717-0206\Desktop\переч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4970"/>
            <a:ext cx="7272808" cy="68377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17646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717-0206\Desktop\емтихан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2211"/>
            <a:ext cx="6912768" cy="69127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14408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717-0206\Desktop\тест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0"/>
            <a:ext cx="6858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60246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717-0206\Desktop\эссе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1" y="0"/>
            <a:ext cx="7656451" cy="6829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45668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717-0206\Desktop\кейс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0"/>
            <a:ext cx="7297448" cy="6869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98465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717-0206\Desktop\психол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014" y="1"/>
            <a:ext cx="771524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84561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717-0206\Desktop\собес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"/>
            <a:ext cx="811708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219856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0</Words>
  <Application>Microsoft Office PowerPoint</Application>
  <PresentationFormat>Экран (4:3)</PresentationFormat>
  <Paragraphs>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МУХАМБЕТҚАЛИЕВ ДАРХАН НҰРЛАНҰЛЫ</dc:creator>
  <cp:lastModifiedBy>МУХАМБЕТҚАЛИЕВ ДАРХАН НҰРЛАНҰЛЫ</cp:lastModifiedBy>
  <cp:revision>2</cp:revision>
  <dcterms:created xsi:type="dcterms:W3CDTF">2023-11-22T11:58:53Z</dcterms:created>
  <dcterms:modified xsi:type="dcterms:W3CDTF">2023-11-22T12:07:14Z</dcterms:modified>
</cp:coreProperties>
</file>